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59" r:id="rId1"/>
    <p:sldMasterId id="2147484880" r:id="rId2"/>
    <p:sldMasterId id="2147484901" r:id="rId3"/>
    <p:sldMasterId id="2147484922" r:id="rId4"/>
    <p:sldMasterId id="2147486468" r:id="rId5"/>
    <p:sldMasterId id="2147486868" r:id="rId6"/>
  </p:sldMasterIdLst>
  <p:notesMasterIdLst>
    <p:notesMasterId r:id="rId28"/>
  </p:notesMasterIdLst>
  <p:sldIdLst>
    <p:sldId id="257" r:id="rId7"/>
    <p:sldId id="259" r:id="rId8"/>
    <p:sldId id="263" r:id="rId9"/>
    <p:sldId id="269" r:id="rId10"/>
    <p:sldId id="411" r:id="rId11"/>
    <p:sldId id="413" r:id="rId12"/>
    <p:sldId id="423" r:id="rId13"/>
    <p:sldId id="420" r:id="rId14"/>
    <p:sldId id="409" r:id="rId15"/>
    <p:sldId id="412" r:id="rId16"/>
    <p:sldId id="410" r:id="rId17"/>
    <p:sldId id="414" r:id="rId18"/>
    <p:sldId id="415" r:id="rId19"/>
    <p:sldId id="421" r:id="rId20"/>
    <p:sldId id="422" r:id="rId21"/>
    <p:sldId id="416" r:id="rId22"/>
    <p:sldId id="417" r:id="rId23"/>
    <p:sldId id="418" r:id="rId24"/>
    <p:sldId id="419" r:id="rId25"/>
    <p:sldId id="264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9390" autoAdjust="0"/>
  </p:normalViewPr>
  <p:slideViewPr>
    <p:cSldViewPr snapToGrid="0" snapToObjects="1">
      <p:cViewPr>
        <p:scale>
          <a:sx n="108" d="100"/>
          <a:sy n="108" d="100"/>
        </p:scale>
        <p:origin x="-80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FC7B3-BE85-EA43-B754-73303E36FCE2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23DF47-881B-6542-A97B-84140C368ACB}">
      <dgm:prSet phldrT="[Text]"/>
      <dgm:spPr>
        <a:solidFill>
          <a:srgbClr val="FF6600"/>
        </a:solidFill>
      </dgm:spPr>
      <dgm:t>
        <a:bodyPr/>
        <a:lstStyle/>
        <a:p>
          <a:r>
            <a:rPr lang="en-US" b="1" dirty="0" smtClean="0"/>
            <a:t>1</a:t>
          </a:r>
          <a:endParaRPr lang="en-US" b="1" dirty="0"/>
        </a:p>
      </dgm:t>
    </dgm:pt>
    <dgm:pt modelId="{89E27D01-78ED-8C43-9089-C56F569AAFD4}" type="parTrans" cxnId="{8DD706BB-0085-A548-826D-CB228854B19B}">
      <dgm:prSet/>
      <dgm:spPr/>
      <dgm:t>
        <a:bodyPr/>
        <a:lstStyle/>
        <a:p>
          <a:endParaRPr lang="en-US"/>
        </a:p>
      </dgm:t>
    </dgm:pt>
    <dgm:pt modelId="{F672F2B2-9754-D047-B32A-01DC7FFE27C4}" type="sibTrans" cxnId="{8DD706BB-0085-A548-826D-CB228854B19B}">
      <dgm:prSet/>
      <dgm:spPr>
        <a:solidFill>
          <a:schemeClr val="tx2"/>
        </a:solidFill>
        <a:effectLst/>
      </dgm:spPr>
      <dgm:t>
        <a:bodyPr/>
        <a:lstStyle/>
        <a:p>
          <a:endParaRPr lang="en-US"/>
        </a:p>
      </dgm:t>
    </dgm:pt>
    <dgm:pt modelId="{A0298ECD-65DB-DE48-91ED-22EF29D413DE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 smtClean="0"/>
            <a:t>2</a:t>
          </a:r>
          <a:endParaRPr lang="en-US" b="1" dirty="0"/>
        </a:p>
      </dgm:t>
    </dgm:pt>
    <dgm:pt modelId="{C050F781-65B9-284B-8BEB-B51BB4ED8F12}" type="parTrans" cxnId="{2DEB85C5-595B-1449-8B74-705B3FBAEDB4}">
      <dgm:prSet/>
      <dgm:spPr/>
      <dgm:t>
        <a:bodyPr/>
        <a:lstStyle/>
        <a:p>
          <a:endParaRPr lang="en-US"/>
        </a:p>
      </dgm:t>
    </dgm:pt>
    <dgm:pt modelId="{30CA4400-9C84-864D-8B3B-1D4B9D1731F9}" type="sibTrans" cxnId="{2DEB85C5-595B-1449-8B74-705B3FBAEDB4}">
      <dgm:prSet/>
      <dgm:spPr>
        <a:solidFill>
          <a:schemeClr val="tx2"/>
        </a:solidFill>
        <a:effectLst/>
      </dgm:spPr>
      <dgm:t>
        <a:bodyPr/>
        <a:lstStyle/>
        <a:p>
          <a:endParaRPr lang="en-US"/>
        </a:p>
      </dgm:t>
    </dgm:pt>
    <dgm:pt modelId="{A0337996-C928-4B4A-A912-4B5A04A678AC}">
      <dgm:prSet phldrT="[Text]"/>
      <dgm:spPr>
        <a:solidFill>
          <a:srgbClr val="FF5598"/>
        </a:solidFill>
      </dgm:spPr>
      <dgm:t>
        <a:bodyPr/>
        <a:lstStyle/>
        <a:p>
          <a:r>
            <a:rPr lang="en-US" b="1" dirty="0" smtClean="0"/>
            <a:t>3</a:t>
          </a:r>
          <a:endParaRPr lang="en-US" b="1" dirty="0"/>
        </a:p>
      </dgm:t>
    </dgm:pt>
    <dgm:pt modelId="{C4A5900A-AC1E-F347-BE1A-6CB39590318F}" type="parTrans" cxnId="{5591ACEA-A3D0-C548-A87F-15558D17E0B8}">
      <dgm:prSet/>
      <dgm:spPr/>
      <dgm:t>
        <a:bodyPr/>
        <a:lstStyle/>
        <a:p>
          <a:endParaRPr lang="en-US"/>
        </a:p>
      </dgm:t>
    </dgm:pt>
    <dgm:pt modelId="{B3B1A4A1-0ACE-4243-97BF-8382E5229A2B}" type="sibTrans" cxnId="{5591ACEA-A3D0-C548-A87F-15558D17E0B8}">
      <dgm:prSet/>
      <dgm:spPr>
        <a:solidFill>
          <a:schemeClr val="tx2"/>
        </a:solidFill>
        <a:effectLst/>
      </dgm:spPr>
      <dgm:t>
        <a:bodyPr/>
        <a:lstStyle/>
        <a:p>
          <a:endParaRPr lang="en-US"/>
        </a:p>
      </dgm:t>
    </dgm:pt>
    <dgm:pt modelId="{B7BC7C57-786C-E845-84B8-3F26958A6620}">
      <dgm:prSet phldrT="[Text]"/>
      <dgm:spPr>
        <a:solidFill>
          <a:srgbClr val="3366FF"/>
        </a:solidFill>
      </dgm:spPr>
      <dgm:t>
        <a:bodyPr/>
        <a:lstStyle/>
        <a:p>
          <a:r>
            <a:rPr lang="en-US" b="1" dirty="0" smtClean="0"/>
            <a:t>4</a:t>
          </a:r>
          <a:endParaRPr lang="en-US" b="1" dirty="0"/>
        </a:p>
      </dgm:t>
    </dgm:pt>
    <dgm:pt modelId="{62C2E92C-A331-CF46-B11B-83FCD923CB8C}" type="parTrans" cxnId="{475AAA10-D5D2-604E-BA81-3B49C1CF782D}">
      <dgm:prSet/>
      <dgm:spPr/>
      <dgm:t>
        <a:bodyPr/>
        <a:lstStyle/>
        <a:p>
          <a:endParaRPr lang="en-US"/>
        </a:p>
      </dgm:t>
    </dgm:pt>
    <dgm:pt modelId="{2127294A-7011-AB4A-A988-674718F9BB14}" type="sibTrans" cxnId="{475AAA10-D5D2-604E-BA81-3B49C1CF782D}">
      <dgm:prSet/>
      <dgm:spPr>
        <a:solidFill>
          <a:schemeClr val="tx2"/>
        </a:solidFill>
        <a:effectLst/>
      </dgm:spPr>
      <dgm:t>
        <a:bodyPr/>
        <a:lstStyle/>
        <a:p>
          <a:endParaRPr lang="en-US"/>
        </a:p>
      </dgm:t>
    </dgm:pt>
    <dgm:pt modelId="{FD7337DD-805A-2F48-B141-B20A08C4FC89}">
      <dgm:prSet phldrT="[Text]"/>
      <dgm:spPr>
        <a:solidFill>
          <a:srgbClr val="660066"/>
        </a:solidFill>
      </dgm:spPr>
      <dgm:t>
        <a:bodyPr/>
        <a:lstStyle/>
        <a:p>
          <a:r>
            <a:rPr lang="en-US" b="1" dirty="0" smtClean="0"/>
            <a:t>5</a:t>
          </a:r>
          <a:endParaRPr lang="en-US" b="1" dirty="0"/>
        </a:p>
      </dgm:t>
    </dgm:pt>
    <dgm:pt modelId="{6453FADB-4A57-4644-974F-268B96DDC4E0}" type="parTrans" cxnId="{474C5ECC-BB58-3242-8AF6-5557B3DB5F5D}">
      <dgm:prSet/>
      <dgm:spPr/>
      <dgm:t>
        <a:bodyPr/>
        <a:lstStyle/>
        <a:p>
          <a:endParaRPr lang="en-US"/>
        </a:p>
      </dgm:t>
    </dgm:pt>
    <dgm:pt modelId="{90F04BF0-B3B9-EC45-9520-DDE915D19710}" type="sibTrans" cxnId="{474C5ECC-BB58-3242-8AF6-5557B3DB5F5D}">
      <dgm:prSet/>
      <dgm:spPr>
        <a:solidFill>
          <a:schemeClr val="tx2"/>
        </a:solidFill>
        <a:effectLst/>
      </dgm:spPr>
      <dgm:t>
        <a:bodyPr/>
        <a:lstStyle/>
        <a:p>
          <a:endParaRPr lang="en-US"/>
        </a:p>
      </dgm:t>
    </dgm:pt>
    <dgm:pt modelId="{3D92A4BE-F2A6-0A4D-8D60-9C7C6252CD2A}" type="pres">
      <dgm:prSet presAssocID="{08FFC7B3-BE85-EA43-B754-73303E36FCE2}" presName="cycle" presStyleCnt="0">
        <dgm:presLayoutVars>
          <dgm:dir/>
          <dgm:resizeHandles val="exact"/>
        </dgm:presLayoutVars>
      </dgm:prSet>
      <dgm:spPr/>
    </dgm:pt>
    <dgm:pt modelId="{B728018B-97AA-D448-AE7E-82F70C528FCD}" type="pres">
      <dgm:prSet presAssocID="{E623DF47-881B-6542-A97B-84140C368ACB}" presName="node" presStyleLbl="node1" presStyleIdx="0" presStyleCnt="5">
        <dgm:presLayoutVars>
          <dgm:bulletEnabled val="1"/>
        </dgm:presLayoutVars>
      </dgm:prSet>
      <dgm:spPr/>
    </dgm:pt>
    <dgm:pt modelId="{2C8721CE-548E-C84D-96C6-AF2CF14FA321}" type="pres">
      <dgm:prSet presAssocID="{F672F2B2-9754-D047-B32A-01DC7FFE27C4}" presName="sibTrans" presStyleLbl="sibTrans2D1" presStyleIdx="0" presStyleCnt="5"/>
      <dgm:spPr/>
    </dgm:pt>
    <dgm:pt modelId="{BCBA75AF-FA82-DA42-93C9-A68FFC525431}" type="pres">
      <dgm:prSet presAssocID="{F672F2B2-9754-D047-B32A-01DC7FFE27C4}" presName="connectorText" presStyleLbl="sibTrans2D1" presStyleIdx="0" presStyleCnt="5"/>
      <dgm:spPr/>
    </dgm:pt>
    <dgm:pt modelId="{09BD2C87-6D9E-404D-A0A5-48E823B3BEB6}" type="pres">
      <dgm:prSet presAssocID="{A0298ECD-65DB-DE48-91ED-22EF29D413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C444F-05D5-B547-B211-4D16E094409E}" type="pres">
      <dgm:prSet presAssocID="{30CA4400-9C84-864D-8B3B-1D4B9D1731F9}" presName="sibTrans" presStyleLbl="sibTrans2D1" presStyleIdx="1" presStyleCnt="5"/>
      <dgm:spPr/>
    </dgm:pt>
    <dgm:pt modelId="{83EEB262-2FF1-EB4E-88E1-4BB708DB832E}" type="pres">
      <dgm:prSet presAssocID="{30CA4400-9C84-864D-8B3B-1D4B9D1731F9}" presName="connectorText" presStyleLbl="sibTrans2D1" presStyleIdx="1" presStyleCnt="5"/>
      <dgm:spPr/>
    </dgm:pt>
    <dgm:pt modelId="{D3BC7F8D-5ED0-294F-B9A7-67E8A57282FD}" type="pres">
      <dgm:prSet presAssocID="{A0337996-C928-4B4A-A912-4B5A04A678AC}" presName="node" presStyleLbl="node1" presStyleIdx="2" presStyleCnt="5">
        <dgm:presLayoutVars>
          <dgm:bulletEnabled val="1"/>
        </dgm:presLayoutVars>
      </dgm:prSet>
      <dgm:spPr/>
    </dgm:pt>
    <dgm:pt modelId="{BB32F452-D0DA-1246-ABDE-A150A19051BB}" type="pres">
      <dgm:prSet presAssocID="{B3B1A4A1-0ACE-4243-97BF-8382E5229A2B}" presName="sibTrans" presStyleLbl="sibTrans2D1" presStyleIdx="2" presStyleCnt="5"/>
      <dgm:spPr/>
    </dgm:pt>
    <dgm:pt modelId="{85D42492-2BDA-434C-8C6A-9FC67AC237D4}" type="pres">
      <dgm:prSet presAssocID="{B3B1A4A1-0ACE-4243-97BF-8382E5229A2B}" presName="connectorText" presStyleLbl="sibTrans2D1" presStyleIdx="2" presStyleCnt="5"/>
      <dgm:spPr/>
    </dgm:pt>
    <dgm:pt modelId="{B494F858-9922-1545-98CB-73DF791F0C2B}" type="pres">
      <dgm:prSet presAssocID="{B7BC7C57-786C-E845-84B8-3F26958A6620}" presName="node" presStyleLbl="node1" presStyleIdx="3" presStyleCnt="5">
        <dgm:presLayoutVars>
          <dgm:bulletEnabled val="1"/>
        </dgm:presLayoutVars>
      </dgm:prSet>
      <dgm:spPr/>
    </dgm:pt>
    <dgm:pt modelId="{C89704A3-5F2C-7C49-9A7E-C3FC57E2E039}" type="pres">
      <dgm:prSet presAssocID="{2127294A-7011-AB4A-A988-674718F9BB14}" presName="sibTrans" presStyleLbl="sibTrans2D1" presStyleIdx="3" presStyleCnt="5"/>
      <dgm:spPr/>
    </dgm:pt>
    <dgm:pt modelId="{4A71B70A-EF2B-574D-B2AC-A531A2056858}" type="pres">
      <dgm:prSet presAssocID="{2127294A-7011-AB4A-A988-674718F9BB14}" presName="connectorText" presStyleLbl="sibTrans2D1" presStyleIdx="3" presStyleCnt="5"/>
      <dgm:spPr/>
    </dgm:pt>
    <dgm:pt modelId="{129F7170-D92B-4F4C-B6C2-EDDF957E088C}" type="pres">
      <dgm:prSet presAssocID="{FD7337DD-805A-2F48-B141-B20A08C4FC89}" presName="node" presStyleLbl="node1" presStyleIdx="4" presStyleCnt="5">
        <dgm:presLayoutVars>
          <dgm:bulletEnabled val="1"/>
        </dgm:presLayoutVars>
      </dgm:prSet>
      <dgm:spPr/>
    </dgm:pt>
    <dgm:pt modelId="{87005200-42DB-8047-9FAA-1E97F4C6D5B9}" type="pres">
      <dgm:prSet presAssocID="{90F04BF0-B3B9-EC45-9520-DDE915D19710}" presName="sibTrans" presStyleLbl="sibTrans2D1" presStyleIdx="4" presStyleCnt="5"/>
      <dgm:spPr/>
    </dgm:pt>
    <dgm:pt modelId="{AD41A2AD-EB8A-F14F-AB9A-A32C0179BB9E}" type="pres">
      <dgm:prSet presAssocID="{90F04BF0-B3B9-EC45-9520-DDE915D19710}" presName="connectorText" presStyleLbl="sibTrans2D1" presStyleIdx="4" presStyleCnt="5"/>
      <dgm:spPr/>
    </dgm:pt>
  </dgm:ptLst>
  <dgm:cxnLst>
    <dgm:cxn modelId="{C0124691-C2EB-0343-ACDE-B808E2ECF6D5}" type="presOf" srcId="{E623DF47-881B-6542-A97B-84140C368ACB}" destId="{B728018B-97AA-D448-AE7E-82F70C528FCD}" srcOrd="0" destOrd="0" presId="urn:microsoft.com/office/officeart/2005/8/layout/cycle2"/>
    <dgm:cxn modelId="{5591ACEA-A3D0-C548-A87F-15558D17E0B8}" srcId="{08FFC7B3-BE85-EA43-B754-73303E36FCE2}" destId="{A0337996-C928-4B4A-A912-4B5A04A678AC}" srcOrd="2" destOrd="0" parTransId="{C4A5900A-AC1E-F347-BE1A-6CB39590318F}" sibTransId="{B3B1A4A1-0ACE-4243-97BF-8382E5229A2B}"/>
    <dgm:cxn modelId="{C03CE323-9DA4-1B48-9D0E-F1574C580C0A}" type="presOf" srcId="{F672F2B2-9754-D047-B32A-01DC7FFE27C4}" destId="{BCBA75AF-FA82-DA42-93C9-A68FFC525431}" srcOrd="1" destOrd="0" presId="urn:microsoft.com/office/officeart/2005/8/layout/cycle2"/>
    <dgm:cxn modelId="{C893E9ED-83A5-3B46-A3B5-62AFA327A082}" type="presOf" srcId="{30CA4400-9C84-864D-8B3B-1D4B9D1731F9}" destId="{EF6C444F-05D5-B547-B211-4D16E094409E}" srcOrd="0" destOrd="0" presId="urn:microsoft.com/office/officeart/2005/8/layout/cycle2"/>
    <dgm:cxn modelId="{22B400F9-DD89-4646-A5CB-5476A60BE4E0}" type="presOf" srcId="{90F04BF0-B3B9-EC45-9520-DDE915D19710}" destId="{AD41A2AD-EB8A-F14F-AB9A-A32C0179BB9E}" srcOrd="1" destOrd="0" presId="urn:microsoft.com/office/officeart/2005/8/layout/cycle2"/>
    <dgm:cxn modelId="{474C5ECC-BB58-3242-8AF6-5557B3DB5F5D}" srcId="{08FFC7B3-BE85-EA43-B754-73303E36FCE2}" destId="{FD7337DD-805A-2F48-B141-B20A08C4FC89}" srcOrd="4" destOrd="0" parTransId="{6453FADB-4A57-4644-974F-268B96DDC4E0}" sibTransId="{90F04BF0-B3B9-EC45-9520-DDE915D19710}"/>
    <dgm:cxn modelId="{E413EA27-8A98-3E4E-881D-89BB33721E82}" type="presOf" srcId="{A0337996-C928-4B4A-A912-4B5A04A678AC}" destId="{D3BC7F8D-5ED0-294F-B9A7-67E8A57282FD}" srcOrd="0" destOrd="0" presId="urn:microsoft.com/office/officeart/2005/8/layout/cycle2"/>
    <dgm:cxn modelId="{C4B69880-4E9F-4C41-8DD0-80F9C2590D75}" type="presOf" srcId="{2127294A-7011-AB4A-A988-674718F9BB14}" destId="{C89704A3-5F2C-7C49-9A7E-C3FC57E2E039}" srcOrd="0" destOrd="0" presId="urn:microsoft.com/office/officeart/2005/8/layout/cycle2"/>
    <dgm:cxn modelId="{136EAF7B-B7ED-4645-845B-4CC190BB95D2}" type="presOf" srcId="{B3B1A4A1-0ACE-4243-97BF-8382E5229A2B}" destId="{BB32F452-D0DA-1246-ABDE-A150A19051BB}" srcOrd="0" destOrd="0" presId="urn:microsoft.com/office/officeart/2005/8/layout/cycle2"/>
    <dgm:cxn modelId="{820A630C-6F08-3B48-99FD-78EB300F2279}" type="presOf" srcId="{90F04BF0-B3B9-EC45-9520-DDE915D19710}" destId="{87005200-42DB-8047-9FAA-1E97F4C6D5B9}" srcOrd="0" destOrd="0" presId="urn:microsoft.com/office/officeart/2005/8/layout/cycle2"/>
    <dgm:cxn modelId="{BBE0DECB-C971-3C43-A060-3599BDF2ADD4}" type="presOf" srcId="{30CA4400-9C84-864D-8B3B-1D4B9D1731F9}" destId="{83EEB262-2FF1-EB4E-88E1-4BB708DB832E}" srcOrd="1" destOrd="0" presId="urn:microsoft.com/office/officeart/2005/8/layout/cycle2"/>
    <dgm:cxn modelId="{8275F100-15CC-5B4C-98B6-E3285A1F31CC}" type="presOf" srcId="{A0298ECD-65DB-DE48-91ED-22EF29D413DE}" destId="{09BD2C87-6D9E-404D-A0A5-48E823B3BEB6}" srcOrd="0" destOrd="0" presId="urn:microsoft.com/office/officeart/2005/8/layout/cycle2"/>
    <dgm:cxn modelId="{359E0F67-F925-E745-B2D8-C61571FFDF3E}" type="presOf" srcId="{F672F2B2-9754-D047-B32A-01DC7FFE27C4}" destId="{2C8721CE-548E-C84D-96C6-AF2CF14FA321}" srcOrd="0" destOrd="0" presId="urn:microsoft.com/office/officeart/2005/8/layout/cycle2"/>
    <dgm:cxn modelId="{06D9133C-7BC0-B748-B5BD-6FA7C5105635}" type="presOf" srcId="{FD7337DD-805A-2F48-B141-B20A08C4FC89}" destId="{129F7170-D92B-4F4C-B6C2-EDDF957E088C}" srcOrd="0" destOrd="0" presId="urn:microsoft.com/office/officeart/2005/8/layout/cycle2"/>
    <dgm:cxn modelId="{8A2A2C93-1568-AB4A-A8EF-4B7E5E974A91}" type="presOf" srcId="{08FFC7B3-BE85-EA43-B754-73303E36FCE2}" destId="{3D92A4BE-F2A6-0A4D-8D60-9C7C6252CD2A}" srcOrd="0" destOrd="0" presId="urn:microsoft.com/office/officeart/2005/8/layout/cycle2"/>
    <dgm:cxn modelId="{475AAA10-D5D2-604E-BA81-3B49C1CF782D}" srcId="{08FFC7B3-BE85-EA43-B754-73303E36FCE2}" destId="{B7BC7C57-786C-E845-84B8-3F26958A6620}" srcOrd="3" destOrd="0" parTransId="{62C2E92C-A331-CF46-B11B-83FCD923CB8C}" sibTransId="{2127294A-7011-AB4A-A988-674718F9BB14}"/>
    <dgm:cxn modelId="{A270F64E-CEAC-D248-BD0D-0B28423581BC}" type="presOf" srcId="{2127294A-7011-AB4A-A988-674718F9BB14}" destId="{4A71B70A-EF2B-574D-B2AC-A531A2056858}" srcOrd="1" destOrd="0" presId="urn:microsoft.com/office/officeart/2005/8/layout/cycle2"/>
    <dgm:cxn modelId="{8DD706BB-0085-A548-826D-CB228854B19B}" srcId="{08FFC7B3-BE85-EA43-B754-73303E36FCE2}" destId="{E623DF47-881B-6542-A97B-84140C368ACB}" srcOrd="0" destOrd="0" parTransId="{89E27D01-78ED-8C43-9089-C56F569AAFD4}" sibTransId="{F672F2B2-9754-D047-B32A-01DC7FFE27C4}"/>
    <dgm:cxn modelId="{2DEB85C5-595B-1449-8B74-705B3FBAEDB4}" srcId="{08FFC7B3-BE85-EA43-B754-73303E36FCE2}" destId="{A0298ECD-65DB-DE48-91ED-22EF29D413DE}" srcOrd="1" destOrd="0" parTransId="{C050F781-65B9-284B-8BEB-B51BB4ED8F12}" sibTransId="{30CA4400-9C84-864D-8B3B-1D4B9D1731F9}"/>
    <dgm:cxn modelId="{E0F369D0-EEAB-7C4C-98A2-D7EE9A1BA7DB}" type="presOf" srcId="{B7BC7C57-786C-E845-84B8-3F26958A6620}" destId="{B494F858-9922-1545-98CB-73DF791F0C2B}" srcOrd="0" destOrd="0" presId="urn:microsoft.com/office/officeart/2005/8/layout/cycle2"/>
    <dgm:cxn modelId="{5DB6E3FD-04FC-9B43-8CC5-6FBFADFF6BF5}" type="presOf" srcId="{B3B1A4A1-0ACE-4243-97BF-8382E5229A2B}" destId="{85D42492-2BDA-434C-8C6A-9FC67AC237D4}" srcOrd="1" destOrd="0" presId="urn:microsoft.com/office/officeart/2005/8/layout/cycle2"/>
    <dgm:cxn modelId="{AFF28DB2-6FEF-8A49-BB53-D0148E0E7D7B}" type="presParOf" srcId="{3D92A4BE-F2A6-0A4D-8D60-9C7C6252CD2A}" destId="{B728018B-97AA-D448-AE7E-82F70C528FCD}" srcOrd="0" destOrd="0" presId="urn:microsoft.com/office/officeart/2005/8/layout/cycle2"/>
    <dgm:cxn modelId="{37D8B7CC-EE6E-2D43-9E33-39FE15D05F63}" type="presParOf" srcId="{3D92A4BE-F2A6-0A4D-8D60-9C7C6252CD2A}" destId="{2C8721CE-548E-C84D-96C6-AF2CF14FA321}" srcOrd="1" destOrd="0" presId="urn:microsoft.com/office/officeart/2005/8/layout/cycle2"/>
    <dgm:cxn modelId="{9836D206-9A03-4E4B-89BC-B887D52A226A}" type="presParOf" srcId="{2C8721CE-548E-C84D-96C6-AF2CF14FA321}" destId="{BCBA75AF-FA82-DA42-93C9-A68FFC525431}" srcOrd="0" destOrd="0" presId="urn:microsoft.com/office/officeart/2005/8/layout/cycle2"/>
    <dgm:cxn modelId="{9242914A-15EB-9144-81B1-62C271055269}" type="presParOf" srcId="{3D92A4BE-F2A6-0A4D-8D60-9C7C6252CD2A}" destId="{09BD2C87-6D9E-404D-A0A5-48E823B3BEB6}" srcOrd="2" destOrd="0" presId="urn:microsoft.com/office/officeart/2005/8/layout/cycle2"/>
    <dgm:cxn modelId="{DB03B79A-E239-5941-BD7A-BA57CB7DEA80}" type="presParOf" srcId="{3D92A4BE-F2A6-0A4D-8D60-9C7C6252CD2A}" destId="{EF6C444F-05D5-B547-B211-4D16E094409E}" srcOrd="3" destOrd="0" presId="urn:microsoft.com/office/officeart/2005/8/layout/cycle2"/>
    <dgm:cxn modelId="{D513BBE8-46AB-344D-BCF8-8ACFDF61A1E6}" type="presParOf" srcId="{EF6C444F-05D5-B547-B211-4D16E094409E}" destId="{83EEB262-2FF1-EB4E-88E1-4BB708DB832E}" srcOrd="0" destOrd="0" presId="urn:microsoft.com/office/officeart/2005/8/layout/cycle2"/>
    <dgm:cxn modelId="{8E0B7FD2-A5C9-3E4D-9D57-9BD1549DBB28}" type="presParOf" srcId="{3D92A4BE-F2A6-0A4D-8D60-9C7C6252CD2A}" destId="{D3BC7F8D-5ED0-294F-B9A7-67E8A57282FD}" srcOrd="4" destOrd="0" presId="urn:microsoft.com/office/officeart/2005/8/layout/cycle2"/>
    <dgm:cxn modelId="{20EFA54C-1C57-F045-8F02-57D69F19535C}" type="presParOf" srcId="{3D92A4BE-F2A6-0A4D-8D60-9C7C6252CD2A}" destId="{BB32F452-D0DA-1246-ABDE-A150A19051BB}" srcOrd="5" destOrd="0" presId="urn:microsoft.com/office/officeart/2005/8/layout/cycle2"/>
    <dgm:cxn modelId="{72E1059A-D0BA-574C-B015-38E0368825B1}" type="presParOf" srcId="{BB32F452-D0DA-1246-ABDE-A150A19051BB}" destId="{85D42492-2BDA-434C-8C6A-9FC67AC237D4}" srcOrd="0" destOrd="0" presId="urn:microsoft.com/office/officeart/2005/8/layout/cycle2"/>
    <dgm:cxn modelId="{2018E1C0-4144-044B-95B0-ABBE480260D5}" type="presParOf" srcId="{3D92A4BE-F2A6-0A4D-8D60-9C7C6252CD2A}" destId="{B494F858-9922-1545-98CB-73DF791F0C2B}" srcOrd="6" destOrd="0" presId="urn:microsoft.com/office/officeart/2005/8/layout/cycle2"/>
    <dgm:cxn modelId="{8925E344-CB6F-9044-A53A-22619A98F819}" type="presParOf" srcId="{3D92A4BE-F2A6-0A4D-8D60-9C7C6252CD2A}" destId="{C89704A3-5F2C-7C49-9A7E-C3FC57E2E039}" srcOrd="7" destOrd="0" presId="urn:microsoft.com/office/officeart/2005/8/layout/cycle2"/>
    <dgm:cxn modelId="{9AE14706-ACD1-2043-A90C-0E0FFC605956}" type="presParOf" srcId="{C89704A3-5F2C-7C49-9A7E-C3FC57E2E039}" destId="{4A71B70A-EF2B-574D-B2AC-A531A2056858}" srcOrd="0" destOrd="0" presId="urn:microsoft.com/office/officeart/2005/8/layout/cycle2"/>
    <dgm:cxn modelId="{052CCF42-9EBC-EA46-9D00-70B1AA428605}" type="presParOf" srcId="{3D92A4BE-F2A6-0A4D-8D60-9C7C6252CD2A}" destId="{129F7170-D92B-4F4C-B6C2-EDDF957E088C}" srcOrd="8" destOrd="0" presId="urn:microsoft.com/office/officeart/2005/8/layout/cycle2"/>
    <dgm:cxn modelId="{151CE657-6409-A54E-BD27-093577968500}" type="presParOf" srcId="{3D92A4BE-F2A6-0A4D-8D60-9C7C6252CD2A}" destId="{87005200-42DB-8047-9FAA-1E97F4C6D5B9}" srcOrd="9" destOrd="0" presId="urn:microsoft.com/office/officeart/2005/8/layout/cycle2"/>
    <dgm:cxn modelId="{AD8E8D7A-F857-8F4A-9BBC-B0BDBE4ED696}" type="presParOf" srcId="{87005200-42DB-8047-9FAA-1E97F4C6D5B9}" destId="{AD41A2AD-EB8A-F14F-AB9A-A32C0179BB9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8018B-97AA-D448-AE7E-82F70C528FCD}">
      <dsp:nvSpPr>
        <dsp:cNvPr id="0" name=""/>
        <dsp:cNvSpPr/>
      </dsp:nvSpPr>
      <dsp:spPr>
        <a:xfrm>
          <a:off x="3282460" y="237"/>
          <a:ext cx="1588479" cy="158847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/>
            <a:t>1</a:t>
          </a:r>
          <a:endParaRPr lang="en-US" sz="6500" b="1" kern="1200" dirty="0"/>
        </a:p>
      </dsp:txBody>
      <dsp:txXfrm>
        <a:off x="3515087" y="232864"/>
        <a:ext cx="1123225" cy="1123225"/>
      </dsp:txXfrm>
    </dsp:sp>
    <dsp:sp modelId="{2C8721CE-548E-C84D-96C6-AF2CF14FA321}">
      <dsp:nvSpPr>
        <dsp:cNvPr id="0" name=""/>
        <dsp:cNvSpPr/>
      </dsp:nvSpPr>
      <dsp:spPr>
        <a:xfrm rot="2160000">
          <a:off x="4820601" y="1220093"/>
          <a:ext cx="421710" cy="536111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832682" y="1290134"/>
        <a:ext cx="295197" cy="321667"/>
      </dsp:txXfrm>
    </dsp:sp>
    <dsp:sp modelId="{09BD2C87-6D9E-404D-A0A5-48E823B3BEB6}">
      <dsp:nvSpPr>
        <dsp:cNvPr id="0" name=""/>
        <dsp:cNvSpPr/>
      </dsp:nvSpPr>
      <dsp:spPr>
        <a:xfrm>
          <a:off x="5211285" y="1401611"/>
          <a:ext cx="1588479" cy="158847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/>
            <a:t>2</a:t>
          </a:r>
          <a:endParaRPr lang="en-US" sz="6500" b="1" kern="1200" dirty="0"/>
        </a:p>
      </dsp:txBody>
      <dsp:txXfrm>
        <a:off x="5443912" y="1634238"/>
        <a:ext cx="1123225" cy="1123225"/>
      </dsp:txXfrm>
    </dsp:sp>
    <dsp:sp modelId="{EF6C444F-05D5-B547-B211-4D16E094409E}">
      <dsp:nvSpPr>
        <dsp:cNvPr id="0" name=""/>
        <dsp:cNvSpPr/>
      </dsp:nvSpPr>
      <dsp:spPr>
        <a:xfrm rot="6480000">
          <a:off x="5429985" y="3050180"/>
          <a:ext cx="421710" cy="536111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512789" y="3097241"/>
        <a:ext cx="295197" cy="321667"/>
      </dsp:txXfrm>
    </dsp:sp>
    <dsp:sp modelId="{D3BC7F8D-5ED0-294F-B9A7-67E8A57282FD}">
      <dsp:nvSpPr>
        <dsp:cNvPr id="0" name=""/>
        <dsp:cNvSpPr/>
      </dsp:nvSpPr>
      <dsp:spPr>
        <a:xfrm>
          <a:off x="4474540" y="3669082"/>
          <a:ext cx="1588479" cy="1588479"/>
        </a:xfrm>
        <a:prstGeom prst="ellipse">
          <a:avLst/>
        </a:prstGeom>
        <a:solidFill>
          <a:srgbClr val="FF5598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/>
            <a:t>3</a:t>
          </a:r>
          <a:endParaRPr lang="en-US" sz="6500" b="1" kern="1200" dirty="0"/>
        </a:p>
      </dsp:txBody>
      <dsp:txXfrm>
        <a:off x="4707167" y="3901709"/>
        <a:ext cx="1123225" cy="1123225"/>
      </dsp:txXfrm>
    </dsp:sp>
    <dsp:sp modelId="{BB32F452-D0DA-1246-ABDE-A150A19051BB}">
      <dsp:nvSpPr>
        <dsp:cNvPr id="0" name=""/>
        <dsp:cNvSpPr/>
      </dsp:nvSpPr>
      <dsp:spPr>
        <a:xfrm rot="10800000">
          <a:off x="3877779" y="4195266"/>
          <a:ext cx="421710" cy="536111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004292" y="4302488"/>
        <a:ext cx="295197" cy="321667"/>
      </dsp:txXfrm>
    </dsp:sp>
    <dsp:sp modelId="{B494F858-9922-1545-98CB-73DF791F0C2B}">
      <dsp:nvSpPr>
        <dsp:cNvPr id="0" name=""/>
        <dsp:cNvSpPr/>
      </dsp:nvSpPr>
      <dsp:spPr>
        <a:xfrm>
          <a:off x="2090380" y="3669082"/>
          <a:ext cx="1588479" cy="1588479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/>
            <a:t>4</a:t>
          </a:r>
          <a:endParaRPr lang="en-US" sz="6500" b="1" kern="1200" dirty="0"/>
        </a:p>
      </dsp:txBody>
      <dsp:txXfrm>
        <a:off x="2323007" y="3901709"/>
        <a:ext cx="1123225" cy="1123225"/>
      </dsp:txXfrm>
    </dsp:sp>
    <dsp:sp modelId="{C89704A3-5F2C-7C49-9A7E-C3FC57E2E039}">
      <dsp:nvSpPr>
        <dsp:cNvPr id="0" name=""/>
        <dsp:cNvSpPr/>
      </dsp:nvSpPr>
      <dsp:spPr>
        <a:xfrm rot="15120000">
          <a:off x="2309080" y="3072882"/>
          <a:ext cx="421710" cy="536111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391884" y="3240265"/>
        <a:ext cx="295197" cy="321667"/>
      </dsp:txXfrm>
    </dsp:sp>
    <dsp:sp modelId="{129F7170-D92B-4F4C-B6C2-EDDF957E088C}">
      <dsp:nvSpPr>
        <dsp:cNvPr id="0" name=""/>
        <dsp:cNvSpPr/>
      </dsp:nvSpPr>
      <dsp:spPr>
        <a:xfrm>
          <a:off x="1353634" y="1401611"/>
          <a:ext cx="1588479" cy="1588479"/>
        </a:xfrm>
        <a:prstGeom prst="ellipse">
          <a:avLst/>
        </a:prstGeom>
        <a:solidFill>
          <a:srgbClr val="660066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/>
            <a:t>5</a:t>
          </a:r>
          <a:endParaRPr lang="en-US" sz="6500" b="1" kern="1200" dirty="0"/>
        </a:p>
      </dsp:txBody>
      <dsp:txXfrm>
        <a:off x="1586261" y="1634238"/>
        <a:ext cx="1123225" cy="1123225"/>
      </dsp:txXfrm>
    </dsp:sp>
    <dsp:sp modelId="{87005200-42DB-8047-9FAA-1E97F4C6D5B9}">
      <dsp:nvSpPr>
        <dsp:cNvPr id="0" name=""/>
        <dsp:cNvSpPr/>
      </dsp:nvSpPr>
      <dsp:spPr>
        <a:xfrm rot="19440000">
          <a:off x="2891776" y="1234123"/>
          <a:ext cx="421710" cy="536111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903857" y="1378526"/>
        <a:ext cx="295197" cy="321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0992-EF40-AF41-9946-D7C27272263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6BD14-8142-614E-8801-2869A2A12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1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F8F8F8"/>
                </a:solidFill>
                <a:latin typeface="Times New Roman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F8F8F8"/>
                </a:solidFill>
                <a:latin typeface="Times New Roman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281 h 1000"/>
                <a:gd name="T2" fmla="*/ 0 w 1000"/>
                <a:gd name="T3" fmla="*/ 281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129 h 1000"/>
                <a:gd name="T6" fmla="*/ 0 w 1000"/>
                <a:gd name="T7" fmla="*/ 129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0677FB66-1812-EA4A-9200-8F5B7788D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340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E11C2961-67B7-4345-ACC1-DAF23092A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79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E2642BE8-D2DB-FC44-B8C9-4DFC88DDA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7831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79C969C2-4747-8141-885D-6924AFE56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9148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EA7482F5-A08F-8C41-A946-1D0766CC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3028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4B519B78-033F-944E-BE3A-7881C4568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5322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E1BC9087-1EE2-6A40-993E-A57F2DBAF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423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7455D7CD-A997-A842-A03F-3D1AFFB95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9930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A1EC20DD-F8BC-DB43-9836-5B710C806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6941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564D753F-A44F-F144-87C2-482752BB9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80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AFD37A89-0FB4-2D4F-9CC4-9D0D4CD05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7075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4B4023EE-FC0F-D644-B553-EC77945A0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90299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CC944C0C-355E-D54C-99EC-7CCA8AEE4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951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F8F8F8"/>
                </a:solidFill>
                <a:latin typeface="Times New Roman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F8F8F8"/>
                </a:solidFill>
                <a:latin typeface="Times New Roman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281 h 1000"/>
                <a:gd name="T2" fmla="*/ 0 w 1000"/>
                <a:gd name="T3" fmla="*/ 281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129 h 1000"/>
                <a:gd name="T6" fmla="*/ 0 w 1000"/>
                <a:gd name="T7" fmla="*/ 129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1313DF10-0167-C54A-A56E-49EFDCC96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577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01DAB45D-0D3E-A642-9FE8-9B207CA1E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530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C5193E74-BC68-A44B-9B12-62074938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815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9099EA10-A2DE-D841-8862-4F2368A35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13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61AEFDCA-9361-A245-BA05-2FFF28AFF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7182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DDBEDEE1-731E-114E-92EA-61DA5AEAA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950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FCE84C12-2434-7C49-8884-E3933DA4F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458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8153141A-079E-6A4B-BB5A-407A6C8A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37728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9C57CDF8-18EB-2945-8CD3-41F45DB24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3306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0E36F9D5-AAB2-824B-98D4-512A9615B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6962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8CF6232E-DC5F-6946-A94A-0E2FC1CD2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4118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D022976C-7B03-3B4C-BFE4-4F488BF6B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153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C8BE70D2-68BA-FE48-A9BE-68513A6E4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66041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C5F4ED35-CF88-1B47-93F7-5225A97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1996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F60C0279-96A0-6641-904F-5C9FCB9C4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8432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E139BF13-B08C-6342-82DD-C367033F5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2251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A7A5A39E-1D31-3147-B133-2DAA77372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4982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AF59654F-08CD-6B4C-AC4F-6358F4A0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3670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E8AD6A56-6EF7-2543-ADDC-2E70BA986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522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67F45FBB-F60D-EE4A-971F-4AC276A44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715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33DAFDC0-D0F8-B648-ABC9-A984374D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982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AECF9C8E-64AA-B642-93E9-86D94800F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676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F8F8F8"/>
                </a:solidFill>
                <a:latin typeface="Times New Roman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F8F8F8"/>
                </a:solidFill>
                <a:latin typeface="Times New Roman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281 h 1000"/>
                <a:gd name="T2" fmla="*/ 0 w 1000"/>
                <a:gd name="T3" fmla="*/ 281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129 h 1000"/>
                <a:gd name="T6" fmla="*/ 0 w 1000"/>
                <a:gd name="T7" fmla="*/ 129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E254C05F-C01F-4845-B62D-8FE45894F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0175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A894CBB7-BCC6-8C47-BA76-D613A9972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34974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BE555F5B-C8E2-C54D-847D-3999BD4E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7594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09284BE2-2225-2D4D-B38A-16925BA67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952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8236AEE6-9C64-4E4A-9204-FEA11FA60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8123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88589BD6-01DB-DB4E-9F76-28F582538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2004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2848F7CC-375A-E646-A923-844714F63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96853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27E7B89E-BE18-B84F-892F-9C12B2A2A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1289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B91DB808-0FA2-5843-A194-31FCA56A1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332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2EEAC789-5DA3-994B-A77A-32AC7954B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3758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1453AFCE-577F-1547-A869-1561A1F85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424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DF1C6855-BBE6-8C40-9F05-8D13C8E40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4295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9B43BC45-E4B1-A84A-A67C-46B3F08E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74414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21E7230D-26E2-224B-BA66-1515C1289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443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92711770-21B3-D048-BFCB-A9112CF3A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71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BDCAA7C6-0A5D-F945-A8BE-7F96C9C9C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161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FFBD8BCB-01AB-3047-A34F-46B4299B3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21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7539CABE-FF9A-1F48-BEAF-0CFD4EE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9758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F67CD87A-A1BC-8A4C-A818-9818D5A84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94385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A00DADD6-CFC1-2144-AAC6-6A8CB1A37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5034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1E9AD483-D8AF-854F-879D-F13E7C93E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5457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D42938B3-E30D-9749-98C5-67BD87B3B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8474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4" y="5617774"/>
            <a:ext cx="7382935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3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824B-6358-2340-B692-A20AFB90B89D}" type="datetimeFigureOut">
              <a:rPr lang="en-US"/>
              <a:pPr>
                <a:defRPr/>
              </a:pPr>
              <a:t>2/26/14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D412478-E4EB-264C-8A71-DA40A5FB0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37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81168-7E44-7D4D-9F93-E0660DAECE46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4C2-09FE-AA48-AB8B-0DDACDA28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7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1"/>
            <a:ext cx="6254044" cy="1362074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70" y="3725336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3066-EDA0-7B48-8787-714B87AC68B2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BF75-F0D9-4E49-B85F-F26B2A6F0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524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4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A256-F4A8-3442-8EAB-E07EDCD55428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02DD-C7A6-324E-94F5-EFC122E297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93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2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0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901E-7224-9D44-96F5-4D288A623767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465C-9564-FC41-A519-F8786F53B5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76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19C9-B452-434B-B252-8036BC7D0821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1267-B323-BB4E-8E01-D54DE3E3F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062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871C-29BC-7A42-B435-A0E214C0374F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9AB-8C3B-594A-81E6-028368C7D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23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80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4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8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3AC35-28E9-744C-9893-AFEA5983FE8F}" type="datetimeFigureOut">
              <a:rPr lang="en-US"/>
              <a:pPr>
                <a:defRPr/>
              </a:pPr>
              <a:t>2/26/14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EC93-323D-CE42-9725-62F2CDB53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65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80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8" y="1207274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3C86A-CF59-F34D-85D0-87CE7AC331DF}" type="datetimeFigureOut">
              <a:rPr lang="en-US"/>
              <a:pPr>
                <a:defRPr/>
              </a:pPr>
              <a:t>2/26/14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75825-B794-0C4B-903C-0FEC0AD89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0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A541FBF3-45AE-9A42-9ACF-545308F74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4465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ACFA-F975-7648-AFDA-12B341EC6545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D784-24A9-D24D-BBF2-F9275F296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59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4" y="1106314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6BD7F-C191-C248-9B8C-E72A24DC886C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3464-5AE9-D048-83FC-C3FD04D26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567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4" y="5617774"/>
            <a:ext cx="7382935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3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F6997-635D-6641-B3F0-F9F71AC103F5}" type="datetimeFigureOut">
              <a:rPr lang="en-US"/>
              <a:pPr>
                <a:defRPr/>
              </a:pPr>
              <a:t>2/26/14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037D6F0-8FE4-D04E-8CBC-EB08C9320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588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7133-BF59-B844-B07C-38C362145A83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BCB3-ACC4-E14B-A944-D30567B4A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846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1"/>
            <a:ext cx="6254044" cy="1362074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70" y="3725336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45AB-3DF0-1346-A531-292C1F1C3328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620A-03CB-A547-A12C-77CDDB98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877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4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1297-5D6B-154A-BA53-3D917AD5EF2B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0DA8-CFC7-4844-A4B7-857D0F146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54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2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0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A162-4EB0-0F44-9DCD-451110621E43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40A5-5ECA-F04E-A7FC-0293280BD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836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5545-F8C2-8B4B-9A88-06E4BB5D5E3E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BBF6-28C1-1042-9369-3C67853A5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72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AF09-E5B8-2841-AEE6-DFBA15C1C5EB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AC30-8753-0A43-B316-88152D396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94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80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4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8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A3C6-5F24-7A4B-BD1A-4AB3F3FAA0E0}" type="datetimeFigureOut">
              <a:rPr lang="en-US"/>
              <a:pPr>
                <a:defRPr/>
              </a:pPr>
              <a:t>2/26/14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C1832-9852-6442-8666-C93A91588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50955800-F647-8141-9735-1EBF8BF14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1661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80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8" y="1207274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9265-EA65-EE44-A77E-CD54A89E0FDC}" type="datetimeFigureOut">
              <a:rPr lang="en-US"/>
              <a:pPr>
                <a:defRPr/>
              </a:pPr>
              <a:t>2/26/14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B6709-BA59-0B48-8B4E-B1CDAC87D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968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5FFA-09FF-4445-9D5C-FF4882F2DEEE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AFF3-62FD-DC44-A994-548554F13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130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4" y="1106314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0477-95B8-0D43-80A8-0EC72904C72E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5CD8-34E9-3E45-BD4F-04ED9536B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502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36D9E37-AE3C-4AC1-9607-48B9FCEB0639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2/26/14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9E37-AE3C-4AC1-9607-48B9FCEB0639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2/26/14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C30A7D-E886-4CEF-A593-05A66251F8F6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9E37-AE3C-4AC1-9607-48B9FCEB0639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2/26/14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EC30A7D-E886-4CEF-A593-05A66251F8F6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ndar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36D9E37-AE3C-4AC1-9607-48B9FCEB0639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2/26/14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C30A7D-E886-4CEF-A593-05A66251F8F6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FFFFFF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36D9E37-AE3C-4AC1-9607-48B9FCEB0639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2/26/14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C30A7D-E886-4CEF-A593-05A66251F8F6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9E37-AE3C-4AC1-9607-48B9FCEB0639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2/26/14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C30A7D-E886-4CEF-A593-05A66251F8F6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9E37-AE3C-4AC1-9607-48B9FCEB0639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2/26/14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30A7D-E886-4CEF-A593-05A66251F8F6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>
                <a:latin typeface="Candara" charset="0"/>
                <a:ea typeface="ＭＳ Ｐゴシック"/>
                <a:cs typeface="ＭＳ Ｐゴシック" charset="0"/>
              </a:defRPr>
            </a:lvl1pPr>
          </a:lstStyle>
          <a:p>
            <a:pPr>
              <a:defRPr/>
            </a:pPr>
            <a:fld id="{0DEEB332-B08A-CE45-B88D-63A52684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17384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9E37-AE3C-4AC1-9607-48B9FCEB0639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2/26/14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C30A7D-E886-4CEF-A593-05A66251F8F6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36D9E37-AE3C-4AC1-9607-48B9FCEB0639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2/26/14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EC30A7D-E886-4CEF-A593-05A66251F8F6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9E37-AE3C-4AC1-9607-48B9FCEB0639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2/26/14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0A7D-E886-4CEF-A593-05A66251F8F6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36D9E37-AE3C-4AC1-9607-48B9FCEB0639}" type="datetimeFigureOut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2/26/14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EC30A7D-E886-4CEF-A593-05A66251F8F6}" type="slidenum">
              <a:rPr lang="en-US" smtClean="0">
                <a:solidFill>
                  <a:srgbClr val="FFFFFF">
                    <a:tint val="75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  <a:latin typeface="Candar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40.xml"/><Relationship Id="rId21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60.xml"/><Relationship Id="rId21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F8F8F8"/>
              </a:solidFill>
              <a:latin typeface="Times New Roman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F8F8F8"/>
              </a:solidFill>
              <a:latin typeface="Times New Roman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F8F8F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F8F8F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F8F8F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0AE74C-27B4-B244-9008-2BB1E305E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2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38" r:id="rId1"/>
    <p:sldLayoutId id="2147486739" r:id="rId2"/>
    <p:sldLayoutId id="2147486740" r:id="rId3"/>
    <p:sldLayoutId id="2147486741" r:id="rId4"/>
    <p:sldLayoutId id="2147486742" r:id="rId5"/>
    <p:sldLayoutId id="2147486743" r:id="rId6"/>
    <p:sldLayoutId id="2147486744" r:id="rId7"/>
    <p:sldLayoutId id="2147486745" r:id="rId8"/>
    <p:sldLayoutId id="2147486746" r:id="rId9"/>
    <p:sldLayoutId id="2147486747" r:id="rId10"/>
    <p:sldLayoutId id="2147486748" r:id="rId11"/>
    <p:sldLayoutId id="2147486749" r:id="rId12"/>
    <p:sldLayoutId id="2147486750" r:id="rId13"/>
    <p:sldLayoutId id="2147486751" r:id="rId14"/>
    <p:sldLayoutId id="2147486752" r:id="rId15"/>
    <p:sldLayoutId id="2147486753" r:id="rId16"/>
    <p:sldLayoutId id="2147486754" r:id="rId17"/>
    <p:sldLayoutId id="2147486755" r:id="rId18"/>
    <p:sldLayoutId id="2147486756" r:id="rId19"/>
    <p:sldLayoutId id="2147486757" r:id="rId2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¡"/>
        <a:defRPr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F8F8F8"/>
              </a:solidFill>
              <a:latin typeface="Times New Roman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F8F8F8"/>
              </a:solidFill>
              <a:latin typeface="Times New Roman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F8F8F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F8F8F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F8F8F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516538-03FF-C64C-9976-8DB30C686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58" r:id="rId1"/>
    <p:sldLayoutId id="2147486759" r:id="rId2"/>
    <p:sldLayoutId id="2147486760" r:id="rId3"/>
    <p:sldLayoutId id="2147486761" r:id="rId4"/>
    <p:sldLayoutId id="2147486762" r:id="rId5"/>
    <p:sldLayoutId id="2147486763" r:id="rId6"/>
    <p:sldLayoutId id="2147486764" r:id="rId7"/>
    <p:sldLayoutId id="2147486765" r:id="rId8"/>
    <p:sldLayoutId id="2147486766" r:id="rId9"/>
    <p:sldLayoutId id="2147486767" r:id="rId10"/>
    <p:sldLayoutId id="2147486768" r:id="rId11"/>
    <p:sldLayoutId id="2147486769" r:id="rId12"/>
    <p:sldLayoutId id="2147486770" r:id="rId13"/>
    <p:sldLayoutId id="2147486771" r:id="rId14"/>
    <p:sldLayoutId id="2147486772" r:id="rId15"/>
    <p:sldLayoutId id="2147486773" r:id="rId16"/>
    <p:sldLayoutId id="2147486774" r:id="rId17"/>
    <p:sldLayoutId id="2147486775" r:id="rId18"/>
    <p:sldLayoutId id="2147486776" r:id="rId19"/>
    <p:sldLayoutId id="2147486777" r:id="rId2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¡"/>
        <a:defRPr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F8F8F8"/>
              </a:solidFill>
              <a:latin typeface="Times New Roman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F8F8F8"/>
              </a:solidFill>
              <a:latin typeface="Times New Roman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F8F8F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F8F8F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F8F8F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E9FB31-EB52-9D4F-8A17-0F68CF7BC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32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78" r:id="rId1"/>
    <p:sldLayoutId id="2147486779" r:id="rId2"/>
    <p:sldLayoutId id="2147486780" r:id="rId3"/>
    <p:sldLayoutId id="2147486781" r:id="rId4"/>
    <p:sldLayoutId id="2147486782" r:id="rId5"/>
    <p:sldLayoutId id="2147486783" r:id="rId6"/>
    <p:sldLayoutId id="2147486784" r:id="rId7"/>
    <p:sldLayoutId id="2147486785" r:id="rId8"/>
    <p:sldLayoutId id="2147486786" r:id="rId9"/>
    <p:sldLayoutId id="2147486787" r:id="rId10"/>
    <p:sldLayoutId id="2147486788" r:id="rId11"/>
    <p:sldLayoutId id="2147486789" r:id="rId12"/>
    <p:sldLayoutId id="2147486790" r:id="rId13"/>
    <p:sldLayoutId id="2147486791" r:id="rId14"/>
    <p:sldLayoutId id="2147486792" r:id="rId15"/>
    <p:sldLayoutId id="2147486793" r:id="rId16"/>
    <p:sldLayoutId id="2147486794" r:id="rId17"/>
    <p:sldLayoutId id="2147486795" r:id="rId18"/>
    <p:sldLayoutId id="2147486796" r:id="rId19"/>
    <p:sldLayoutId id="2147486797" r:id="rId2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¡"/>
        <a:defRPr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3" y="6069329"/>
            <a:ext cx="792099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778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73E87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7B3296C-8F5C-C240-BB68-6BDAAA76B72D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73E87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73E87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4A45FDA-572F-484B-BE99-B38B3185B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8" r:id="rId1"/>
    <p:sldLayoutId id="2147486719" r:id="rId2"/>
    <p:sldLayoutId id="2147486720" r:id="rId3"/>
    <p:sldLayoutId id="2147486721" r:id="rId4"/>
    <p:sldLayoutId id="2147486722" r:id="rId5"/>
    <p:sldLayoutId id="2147486723" r:id="rId6"/>
    <p:sldLayoutId id="2147486724" r:id="rId7"/>
    <p:sldLayoutId id="2147486799" r:id="rId8"/>
    <p:sldLayoutId id="2147486800" r:id="rId9"/>
    <p:sldLayoutId id="2147486725" r:id="rId10"/>
    <p:sldLayoutId id="2147486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str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str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str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str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3" y="6069329"/>
            <a:ext cx="792099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9012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2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73E87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5F3A160-FAB0-A54B-ACC8-88470EF73EB5}" type="datetimeFigureOut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73E87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73E87"/>
                </a:solidFill>
                <a:latin typeface="Rage Itali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02D5EBD-35AD-C443-84E2-0FF84782D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1" r:id="rId1"/>
    <p:sldLayoutId id="2147486727" r:id="rId2"/>
    <p:sldLayoutId id="2147486728" r:id="rId3"/>
    <p:sldLayoutId id="2147486729" r:id="rId4"/>
    <p:sldLayoutId id="2147486730" r:id="rId5"/>
    <p:sldLayoutId id="2147486731" r:id="rId6"/>
    <p:sldLayoutId id="2147486732" r:id="rId7"/>
    <p:sldLayoutId id="2147486802" r:id="rId8"/>
    <p:sldLayoutId id="2147486803" r:id="rId9"/>
    <p:sldLayoutId id="2147486733" r:id="rId10"/>
    <p:sldLayoutId id="2147486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str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str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str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str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0AE74C-27B4-B244-9008-2BB1E305EA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9" r:id="rId1"/>
    <p:sldLayoutId id="2147486870" r:id="rId2"/>
    <p:sldLayoutId id="2147486871" r:id="rId3"/>
    <p:sldLayoutId id="2147486872" r:id="rId4"/>
    <p:sldLayoutId id="2147486873" r:id="rId5"/>
    <p:sldLayoutId id="2147486874" r:id="rId6"/>
    <p:sldLayoutId id="2147486875" r:id="rId7"/>
    <p:sldLayoutId id="2147486876" r:id="rId8"/>
    <p:sldLayoutId id="2147486877" r:id="rId9"/>
    <p:sldLayoutId id="2147486878" r:id="rId10"/>
    <p:sldLayoutId id="21474868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4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426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u="sng" dirty="0" smtClean="0">
                <a:ea typeface="+mj-ea"/>
                <a:cs typeface="+mj-cs"/>
              </a:rPr>
              <a:t>Unit 4</a:t>
            </a:r>
            <a:br>
              <a:rPr lang="en-US" sz="11500" u="sng" dirty="0" smtClean="0">
                <a:ea typeface="+mj-ea"/>
                <a:cs typeface="+mj-cs"/>
              </a:rPr>
            </a:br>
            <a:r>
              <a:rPr lang="en-US" sz="7200" dirty="0" smtClean="0">
                <a:ea typeface="+mj-ea"/>
                <a:cs typeface="+mj-cs"/>
              </a:rPr>
              <a:t>Ionic Bonds and Nomenclature </a:t>
            </a:r>
            <a:endParaRPr lang="en-US" sz="7200" dirty="0">
              <a:ea typeface="+mj-ea"/>
              <a:cs typeface="+mj-cs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2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6118"/>
            <a:ext cx="8153400" cy="99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Find a spot with your partner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267" r="363"/>
          <a:stretch/>
        </p:blipFill>
        <p:spPr>
          <a:xfrm>
            <a:off x="2229689" y="764482"/>
            <a:ext cx="6902093" cy="6127789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2682548" y="5740579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726117" y="1094927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692027" y="264283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684187" y="4096672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202276" y="5740579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6547091" y="1094927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11755" y="264283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203915" y="4096672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225790" y="1192053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6567141" y="264283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6544530" y="419266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6547091" y="5740579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3971577" y="1094927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3991627" y="264283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3975941" y="419266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4000360" y="5740579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399" y="1567992"/>
            <a:ext cx="2077289" cy="501405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accent2"/>
                </a:solidFill>
              </a:rPr>
              <a:t>You should be on the SAME side as your partner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9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8000" dirty="0" smtClean="0"/>
              <a:t>Ions Stations Review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558BB8"/>
                </a:solidFill>
              </a:rPr>
              <a:t>RULES</a:t>
            </a:r>
          </a:p>
          <a:p>
            <a:pPr lvl="3"/>
            <a:r>
              <a:rPr lang="en-US" sz="4400" dirty="0" smtClean="0">
                <a:solidFill>
                  <a:srgbClr val="726868"/>
                </a:solidFill>
              </a:rPr>
              <a:t>Stations #1-5 need to be complete</a:t>
            </a:r>
          </a:p>
          <a:p>
            <a:pPr lvl="3"/>
            <a:r>
              <a:rPr lang="en-US" sz="4400" dirty="0" smtClean="0">
                <a:solidFill>
                  <a:schemeClr val="accent2"/>
                </a:solidFill>
              </a:rPr>
              <a:t>7 minutes at each station</a:t>
            </a:r>
          </a:p>
          <a:p>
            <a:pPr lvl="3"/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If you &amp; your partner are finished, get the answer for your station from Ms. Wang</a:t>
            </a:r>
          </a:p>
          <a:p>
            <a:pPr lvl="3"/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5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531352" cy="12192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6000" dirty="0" smtClean="0"/>
              <a:t>Moving from Station to Station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6816811"/>
              </p:ext>
            </p:extLst>
          </p:nvPr>
        </p:nvGraphicFramePr>
        <p:xfrm>
          <a:off x="612648" y="1443401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26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6118"/>
            <a:ext cx="8153400" cy="99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Find a spot with your partner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267" r="363"/>
          <a:stretch/>
        </p:blipFill>
        <p:spPr>
          <a:xfrm>
            <a:off x="2229689" y="764482"/>
            <a:ext cx="6902093" cy="6127789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2682548" y="5740579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726117" y="1094927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692027" y="264283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684187" y="4096672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202276" y="5740579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6547091" y="1094927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11755" y="264283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203915" y="4096672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225790" y="1192053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6567141" y="264283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6544530" y="419266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6547091" y="5740579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3971577" y="1094927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3991627" y="264283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3975941" y="4192668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4000360" y="5740579"/>
            <a:ext cx="131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399" y="1567992"/>
            <a:ext cx="2077289" cy="501405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accent2"/>
                </a:solidFill>
              </a:rPr>
              <a:t>You should be on the SAME side as your partner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8318" y="5817246"/>
            <a:ext cx="47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8318" y="4150777"/>
            <a:ext cx="47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78318" y="2567106"/>
            <a:ext cx="47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78318" y="1044772"/>
            <a:ext cx="47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98046" y="1044772"/>
            <a:ext cx="47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5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298046" y="2457896"/>
            <a:ext cx="47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298046" y="4002244"/>
            <a:ext cx="47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98046" y="5782871"/>
            <a:ext cx="47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723626" y="6340466"/>
            <a:ext cx="470330" cy="523220"/>
          </a:xfrm>
          <a:prstGeom prst="rect">
            <a:avLst/>
          </a:prstGeom>
          <a:solidFill>
            <a:srgbClr val="7BA7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85611" y="6340466"/>
            <a:ext cx="470330" cy="523220"/>
          </a:xfrm>
          <a:prstGeom prst="rect">
            <a:avLst/>
          </a:prstGeom>
          <a:solidFill>
            <a:srgbClr val="7BA7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9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3123" y="3130190"/>
            <a:ext cx="7278746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</a:rPr>
              <a:t>Station </a:t>
            </a:r>
            <a:r>
              <a:rPr lang="en-US" sz="3200" b="1" dirty="0" smtClean="0">
                <a:solidFill>
                  <a:srgbClr val="660066"/>
                </a:solidFill>
              </a:rPr>
              <a:t>1</a:t>
            </a:r>
          </a:p>
          <a:p>
            <a:pPr algn="ctr"/>
            <a:endParaRPr lang="en-US" sz="3200" b="1" dirty="0">
              <a:solidFill>
                <a:srgbClr val="660066"/>
              </a:solidFill>
            </a:endParaRPr>
          </a:p>
          <a:p>
            <a:pPr algn="ctr"/>
            <a:endParaRPr lang="en-US" sz="3200" b="1" dirty="0" smtClean="0">
              <a:solidFill>
                <a:srgbClr val="660066"/>
              </a:solidFill>
            </a:endParaRPr>
          </a:p>
          <a:p>
            <a:pPr algn="ctr"/>
            <a:endParaRPr lang="en-US" sz="3200" b="1" dirty="0">
              <a:solidFill>
                <a:srgbClr val="660066"/>
              </a:solidFill>
            </a:endParaRPr>
          </a:p>
          <a:p>
            <a:pPr algn="ctr"/>
            <a:endParaRPr lang="en-US" sz="3200" b="1" dirty="0" smtClean="0">
              <a:solidFill>
                <a:srgbClr val="660066"/>
              </a:solidFill>
            </a:endParaRPr>
          </a:p>
          <a:p>
            <a:pPr algn="ctr"/>
            <a:endParaRPr lang="en-US" sz="3200" b="1" dirty="0">
              <a:solidFill>
                <a:srgbClr val="660066"/>
              </a:solidFill>
            </a:endParaRPr>
          </a:p>
          <a:p>
            <a:pPr algn="ctr"/>
            <a:endParaRPr lang="en-US" sz="3200" b="1" dirty="0" smtClean="0">
              <a:solidFill>
                <a:srgbClr val="66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Each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6859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Write “Station __”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down </a:t>
            </a:r>
            <a:r>
              <a:rPr lang="en-US" b="1" u="sng" dirty="0" smtClean="0"/>
              <a:t>ALL</a:t>
            </a:r>
            <a:r>
              <a:rPr lang="en-US" dirty="0" smtClean="0"/>
              <a:t> questions first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558BB8"/>
                </a:solidFill>
              </a:rPr>
              <a:t>See example below</a:t>
            </a:r>
          </a:p>
          <a:p>
            <a:pPr marL="0" indent="0" algn="ctr">
              <a:buNone/>
            </a:pPr>
            <a:endParaRPr lang="en-US" dirty="0">
              <a:solidFill>
                <a:srgbClr val="558BB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47841"/>
              </p:ext>
            </p:extLst>
          </p:nvPr>
        </p:nvGraphicFramePr>
        <p:xfrm>
          <a:off x="1465205" y="3694587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Chemical Formula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  <a:latin typeface="Times New Roman"/>
                          <a:cs typeface="Times New Roman"/>
                        </a:rPr>
                        <a:t>Name</a:t>
                      </a:r>
                      <a:endParaRPr lang="en-US" sz="2000" b="1" dirty="0">
                        <a:solidFill>
                          <a:srgbClr val="00009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 SrCl</a:t>
                      </a:r>
                      <a:r>
                        <a:rPr lang="en-US" sz="1600" baseline="-250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 BF</a:t>
                      </a:r>
                      <a:r>
                        <a:rPr lang="en-US" sz="1600" baseline="-250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 SF</a:t>
                      </a:r>
                      <a:r>
                        <a:rPr lang="en-US" sz="1600" baseline="-250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4. (NH</a:t>
                      </a:r>
                      <a:r>
                        <a:rPr lang="en-US" sz="1600" baseline="-250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</a:t>
                      </a:r>
                      <a:r>
                        <a:rPr lang="en-US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)</a:t>
                      </a:r>
                      <a:r>
                        <a:rPr lang="en-US" sz="1600" baseline="-250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US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Cr</a:t>
                      </a:r>
                      <a:r>
                        <a:rPr lang="en-US" sz="1600" baseline="-250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US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</a:t>
                      </a:r>
                      <a:r>
                        <a:rPr lang="en-US" sz="1600" baseline="-250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5. Pb(CO</a:t>
                      </a:r>
                      <a:r>
                        <a:rPr lang="en-US" sz="1600" baseline="-250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US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)</a:t>
                      </a:r>
                      <a:r>
                        <a:rPr lang="en-US" sz="1600" baseline="-250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Pb has +4 charge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6. NI</a:t>
                      </a:r>
                      <a:r>
                        <a:rPr lang="en-US" sz="1600" baseline="-250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6843670" y="2457474"/>
            <a:ext cx="364524" cy="672716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49842" y="1600200"/>
            <a:ext cx="2245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YOUR PAPER</a:t>
            </a:r>
            <a:endParaRPr lang="en-US" sz="32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997029" y="4386448"/>
            <a:ext cx="899555" cy="85727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96584" y="5044910"/>
            <a:ext cx="2245946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Now…write down your answers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4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accent2"/>
                </a:solidFill>
              </a:rPr>
              <a:t>Finish questions from ANY station now</a:t>
            </a:r>
            <a:endParaRPr lang="en-US" sz="8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7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Try these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5257800"/>
          </a:xfrm>
        </p:spPr>
        <p:txBody>
          <a:bodyPr>
            <a:noAutofit/>
          </a:bodyPr>
          <a:lstStyle/>
          <a:p>
            <a:r>
              <a:rPr lang="en-US" sz="4000" dirty="0"/>
              <a:t>Write names for the following compounds.</a:t>
            </a:r>
          </a:p>
          <a:p>
            <a:pPr marL="1428750" lvl="2" indent="-742950">
              <a:buFont typeface="+mj-lt"/>
              <a:buAutoNum type="arabicPeriod"/>
            </a:pPr>
            <a:r>
              <a:rPr lang="en-US" sz="4400" dirty="0"/>
              <a:t> CaCO</a:t>
            </a:r>
            <a:r>
              <a:rPr lang="en-US" sz="4400" baseline="-25000" dirty="0"/>
              <a:t>3</a:t>
            </a:r>
          </a:p>
          <a:p>
            <a:pPr marL="1428750" lvl="2" indent="-742950">
              <a:buFont typeface="+mj-lt"/>
              <a:buAutoNum type="arabicPeriod"/>
            </a:pPr>
            <a:r>
              <a:rPr lang="en-US" sz="4400" dirty="0"/>
              <a:t> Al</a:t>
            </a:r>
            <a:r>
              <a:rPr lang="en-US" sz="4400" baseline="-25000" dirty="0"/>
              <a:t>2</a:t>
            </a:r>
            <a:r>
              <a:rPr lang="en-US" sz="4400" dirty="0"/>
              <a:t>(SO</a:t>
            </a:r>
            <a:r>
              <a:rPr lang="en-US" sz="4400" baseline="-25000" dirty="0"/>
              <a:t>4</a:t>
            </a:r>
            <a:r>
              <a:rPr lang="en-US" sz="4400" dirty="0"/>
              <a:t>)</a:t>
            </a:r>
            <a:r>
              <a:rPr lang="en-US" sz="4400" baseline="-25000" dirty="0"/>
              <a:t>3</a:t>
            </a:r>
          </a:p>
          <a:p>
            <a:pPr marL="1428750" lvl="2" indent="-742950">
              <a:buFont typeface="+mj-lt"/>
              <a:buAutoNum type="arabicPeriod"/>
            </a:pPr>
            <a:r>
              <a:rPr lang="en-US" sz="4400" dirty="0"/>
              <a:t> </a:t>
            </a:r>
            <a:r>
              <a:rPr lang="en-US" sz="4400" dirty="0" err="1"/>
              <a:t>Ca</a:t>
            </a:r>
            <a:r>
              <a:rPr lang="en-US" sz="4400" dirty="0"/>
              <a:t>(ClO</a:t>
            </a:r>
            <a:r>
              <a:rPr lang="en-US" sz="4400" baseline="-25000" dirty="0"/>
              <a:t>3</a:t>
            </a:r>
            <a:r>
              <a:rPr lang="en-US" sz="4400" dirty="0"/>
              <a:t>)</a:t>
            </a:r>
            <a:r>
              <a:rPr lang="en-US" sz="4400" baseline="-25000" dirty="0"/>
              <a:t>2</a:t>
            </a:r>
          </a:p>
          <a:p>
            <a:pPr marL="1428750" lvl="2" indent="-742950">
              <a:buFont typeface="+mj-lt"/>
              <a:buAutoNum type="arabicPeriod"/>
            </a:pPr>
            <a:r>
              <a:rPr lang="en-US" sz="4400" dirty="0"/>
              <a:t> K</a:t>
            </a:r>
            <a:r>
              <a:rPr lang="en-US" sz="4400" baseline="-25000" dirty="0"/>
              <a:t>3</a:t>
            </a:r>
            <a:r>
              <a:rPr lang="en-US" sz="4400" dirty="0"/>
              <a:t>PO</a:t>
            </a:r>
            <a:r>
              <a:rPr lang="en-US" sz="4400" baseline="-25000" dirty="0"/>
              <a:t>4</a:t>
            </a:r>
          </a:p>
          <a:p>
            <a:pPr marL="1428750" lvl="2" indent="-742950">
              <a:buFont typeface="+mj-lt"/>
              <a:buAutoNum type="arabicPeriod"/>
            </a:pPr>
            <a:r>
              <a:rPr lang="en-US" sz="4400" baseline="-25000" dirty="0"/>
              <a:t> </a:t>
            </a:r>
            <a:r>
              <a:rPr lang="en-US" sz="4400" dirty="0"/>
              <a:t>Mg(OH)</a:t>
            </a:r>
            <a:r>
              <a:rPr lang="en-US" sz="4400" baseline="-25000" dirty="0"/>
              <a:t>2</a:t>
            </a:r>
          </a:p>
          <a:p>
            <a:pPr>
              <a:buFont typeface="Wingdings" charset="0"/>
              <a:buNone/>
            </a:pPr>
            <a:r>
              <a:rPr lang="en-US" sz="4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0817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/>
              <a:t>Calcium carbonate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Aluminum sulfate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Calcium chlorate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Potassium phosphate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Magnesium hydroxide</a:t>
            </a:r>
          </a:p>
        </p:txBody>
      </p:sp>
    </p:spTree>
    <p:extLst>
      <p:ext uri="{BB962C8B-B14F-4D97-AF65-F5344CB8AC3E}">
        <p14:creationId xmlns:p14="http://schemas.microsoft.com/office/powerpoint/2010/main" val="80652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Now, these!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7460"/>
            <a:ext cx="8153400" cy="5400540"/>
          </a:xfrm>
        </p:spPr>
        <p:txBody>
          <a:bodyPr>
            <a:noAutofit/>
          </a:bodyPr>
          <a:lstStyle/>
          <a:p>
            <a:r>
              <a:rPr lang="en-US" sz="4000" dirty="0"/>
              <a:t>Write formulas for the following compounds. </a:t>
            </a:r>
          </a:p>
          <a:p>
            <a:pPr marL="1108710" lvl="1" indent="-742950">
              <a:buFont typeface="+mj-lt"/>
              <a:buAutoNum type="arabicPeriod"/>
            </a:pPr>
            <a:r>
              <a:rPr lang="en-US" sz="4400" dirty="0"/>
              <a:t> Lithium sulfate</a:t>
            </a:r>
          </a:p>
          <a:p>
            <a:pPr marL="1108710" lvl="1" indent="-742950">
              <a:buFont typeface="+mj-lt"/>
              <a:buAutoNum type="arabicPeriod"/>
            </a:pPr>
            <a:r>
              <a:rPr lang="en-US" sz="4400" dirty="0"/>
              <a:t> Calcium acetate</a:t>
            </a:r>
          </a:p>
          <a:p>
            <a:pPr marL="1108710" lvl="1" indent="-742950">
              <a:buFont typeface="+mj-lt"/>
              <a:buAutoNum type="arabicPeriod"/>
            </a:pPr>
            <a:r>
              <a:rPr lang="en-US" sz="4400" dirty="0"/>
              <a:t> Aluminum nitrate</a:t>
            </a:r>
          </a:p>
          <a:p>
            <a:pPr marL="1108710" lvl="1" indent="-742950">
              <a:buFont typeface="+mj-lt"/>
              <a:buAutoNum type="arabicPeriod"/>
            </a:pPr>
            <a:r>
              <a:rPr lang="en-US" sz="4400" dirty="0"/>
              <a:t> Magnesium phosphate</a:t>
            </a:r>
          </a:p>
          <a:p>
            <a:pPr marL="1108710" lvl="1" indent="-742950">
              <a:buFont typeface="+mj-lt"/>
              <a:buAutoNum type="arabicPeriod"/>
            </a:pPr>
            <a:r>
              <a:rPr lang="en-US" sz="4400" dirty="0"/>
              <a:t> Sodium carbonate</a:t>
            </a:r>
          </a:p>
          <a:p>
            <a:pPr marL="1108710" lvl="1" indent="-742950">
              <a:buFont typeface="+mj-lt"/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7881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5257800"/>
          </a:xfrm>
        </p:spPr>
        <p:txBody>
          <a:bodyPr>
            <a:no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000" dirty="0"/>
              <a:t>Li</a:t>
            </a:r>
            <a:r>
              <a:rPr lang="en-US" sz="6000" baseline="-25000" dirty="0"/>
              <a:t>2</a:t>
            </a:r>
            <a:r>
              <a:rPr lang="en-US" sz="6000" dirty="0"/>
              <a:t>SO</a:t>
            </a:r>
            <a:r>
              <a:rPr lang="en-US" sz="6000" baseline="-25000" dirty="0"/>
              <a:t>4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err="1"/>
              <a:t>Ca</a:t>
            </a:r>
            <a:r>
              <a:rPr lang="en-US" sz="6000" dirty="0"/>
              <a:t>(C</a:t>
            </a:r>
            <a:r>
              <a:rPr lang="en-US" sz="6000" baseline="-25000" dirty="0"/>
              <a:t>2</a:t>
            </a:r>
            <a:r>
              <a:rPr lang="en-US" sz="6000" dirty="0"/>
              <a:t>H</a:t>
            </a:r>
            <a:r>
              <a:rPr lang="en-US" sz="6000" baseline="-25000" dirty="0"/>
              <a:t>3</a:t>
            </a:r>
            <a:r>
              <a:rPr lang="en-US" sz="6000" dirty="0"/>
              <a:t>O</a:t>
            </a:r>
            <a:r>
              <a:rPr lang="en-US" sz="6000" baseline="-25000" dirty="0"/>
              <a:t>2</a:t>
            </a:r>
            <a:r>
              <a:rPr lang="en-US" sz="6000" dirty="0"/>
              <a:t>)</a:t>
            </a:r>
            <a:r>
              <a:rPr lang="en-US" sz="6000" baseline="-25000" dirty="0"/>
              <a:t>2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/>
              <a:t>Al(NO</a:t>
            </a:r>
            <a:r>
              <a:rPr lang="en-US" sz="6000" baseline="-25000" dirty="0"/>
              <a:t>3</a:t>
            </a:r>
            <a:r>
              <a:rPr lang="en-US" sz="6000" dirty="0"/>
              <a:t>)</a:t>
            </a:r>
            <a:r>
              <a:rPr lang="en-US" sz="6000" baseline="-25000" dirty="0"/>
              <a:t>3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/>
              <a:t>Mg</a:t>
            </a:r>
            <a:r>
              <a:rPr lang="en-US" sz="6000" baseline="-25000" dirty="0"/>
              <a:t>3</a:t>
            </a:r>
            <a:r>
              <a:rPr lang="en-US" sz="6000" dirty="0"/>
              <a:t>(PO</a:t>
            </a:r>
            <a:r>
              <a:rPr lang="en-US" sz="6000" baseline="-25000" dirty="0"/>
              <a:t>4</a:t>
            </a:r>
            <a:r>
              <a:rPr lang="en-US" sz="6000" dirty="0"/>
              <a:t>)</a:t>
            </a:r>
            <a:r>
              <a:rPr lang="en-US" sz="6000" baseline="-25000" dirty="0"/>
              <a:t>2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/>
              <a:t>Na</a:t>
            </a:r>
            <a:r>
              <a:rPr lang="en-US" sz="6000" baseline="-25000" dirty="0"/>
              <a:t>2</a:t>
            </a:r>
            <a:r>
              <a:rPr lang="en-US" sz="6000" dirty="0"/>
              <a:t>CO</a:t>
            </a:r>
            <a:r>
              <a:rPr lang="en-US" sz="60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6543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28" y="1073393"/>
            <a:ext cx="8446072" cy="4794007"/>
          </a:xfrm>
        </p:spPr>
        <p:txBody>
          <a:bodyPr/>
          <a:lstStyle/>
          <a:p>
            <a:r>
              <a:rPr lang="en-US" sz="9600" dirty="0" smtClean="0"/>
              <a:t>Week 24 February 24-February 28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2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28" y="1920013"/>
            <a:ext cx="8446072" cy="3992742"/>
          </a:xfrm>
        </p:spPr>
        <p:txBody>
          <a:bodyPr>
            <a:normAutofit fontScale="90000"/>
          </a:bodyPr>
          <a:lstStyle/>
          <a:p>
            <a:r>
              <a:rPr lang="en-US" sz="13800" dirty="0"/>
              <a:t>Friday</a:t>
            </a:r>
            <a:br>
              <a:rPr lang="en-US" sz="13800" dirty="0"/>
            </a:br>
            <a:r>
              <a:rPr lang="en-US" sz="4000" b="1" dirty="0"/>
              <a:t>Students will be able to</a:t>
            </a:r>
            <a:r>
              <a:rPr lang="en-US" sz="4000" dirty="0"/>
              <a:t> identify ions </a:t>
            </a:r>
            <a:r>
              <a:rPr lang="en-US" sz="4000" b="1" dirty="0"/>
              <a:t>in order to</a:t>
            </a:r>
            <a:r>
              <a:rPr lang="en-US" sz="4000" dirty="0"/>
              <a:t> write the names of ionic compounds.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February 28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2096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2/28/14 (2</a:t>
            </a:r>
            <a:r>
              <a:rPr lang="en-US" baseline="30000" dirty="0" smtClean="0"/>
              <a:t>nd</a:t>
            </a:r>
            <a:r>
              <a:rPr lang="en-US" dirty="0" smtClean="0"/>
              <a:t>, </a:t>
            </a:r>
            <a:r>
              <a:rPr lang="en-US" dirty="0" smtClean="0"/>
              <a:t>3</a:t>
            </a:r>
            <a:r>
              <a:rPr lang="en-US" baseline="30000" dirty="0" smtClean="0"/>
              <a:t>rd,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6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47885"/>
            <a:ext cx="8839200" cy="4402153"/>
          </a:xfrm>
        </p:spPr>
        <p:txBody>
          <a:bodyPr/>
          <a:lstStyle/>
          <a:p>
            <a:r>
              <a:rPr lang="en-US" sz="13800" dirty="0" smtClean="0"/>
              <a:t>Thursday</a:t>
            </a:r>
            <a:r>
              <a:rPr lang="en-US" sz="11500" dirty="0" smtClean="0"/>
              <a:t/>
            </a:r>
            <a:br>
              <a:rPr lang="en-US" sz="11500" dirty="0" smtClean="0"/>
            </a:br>
            <a:r>
              <a:rPr lang="en-US" sz="3600" b="1" dirty="0"/>
              <a:t>Students will be able to</a:t>
            </a:r>
            <a:r>
              <a:rPr lang="en-US" sz="3600" dirty="0"/>
              <a:t> draw Lewis Dot Structures </a:t>
            </a:r>
            <a:r>
              <a:rPr lang="en-US" sz="3600" b="1" dirty="0"/>
              <a:t>in order to</a:t>
            </a:r>
            <a:r>
              <a:rPr lang="en-US" sz="3600" dirty="0"/>
              <a:t> visualize and draw the transfer or electrons.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February 27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2096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2/27/14 (2</a:t>
            </a:r>
            <a:r>
              <a:rPr lang="en-US" baseline="30000" dirty="0" smtClean="0"/>
              <a:t>nd</a:t>
            </a:r>
            <a:r>
              <a:rPr lang="en-US" dirty="0" smtClean="0"/>
              <a:t>/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/7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8000" dirty="0">
                <a:solidFill>
                  <a:schemeClr val="accent2"/>
                </a:solidFill>
              </a:rPr>
              <a:t>Explain why noble gases are unreactive (not reactive)</a:t>
            </a:r>
            <a:endParaRPr lang="en-US" sz="8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2/27/14 </a:t>
            </a:r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/3</a:t>
            </a:r>
            <a:r>
              <a:rPr lang="en-US" baseline="30000" dirty="0"/>
              <a:t>rd</a:t>
            </a:r>
            <a:r>
              <a:rPr lang="en-US" dirty="0"/>
              <a:t>/7</a:t>
            </a:r>
            <a:r>
              <a:rPr lang="en-US" baseline="30000" dirty="0"/>
              <a:t>th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95512"/>
            <a:ext cx="9144000" cy="5462488"/>
          </a:xfrm>
        </p:spPr>
        <p:txBody>
          <a:bodyPr>
            <a:noAutofit/>
          </a:bodyPr>
          <a:lstStyle/>
          <a:p>
            <a:r>
              <a:rPr lang="en-US" sz="5200" dirty="0" smtClean="0">
                <a:solidFill>
                  <a:schemeClr val="accent2"/>
                </a:solidFill>
              </a:rPr>
              <a:t>Noble gases have a full/filled </a:t>
            </a:r>
            <a:r>
              <a:rPr lang="en-US" sz="5200" u="sng" dirty="0" smtClean="0">
                <a:solidFill>
                  <a:schemeClr val="accent2"/>
                </a:solidFill>
              </a:rPr>
              <a:t>valence shell</a:t>
            </a:r>
            <a:r>
              <a:rPr lang="en-US" sz="5200" dirty="0" smtClean="0">
                <a:solidFill>
                  <a:schemeClr val="accent2"/>
                </a:solidFill>
              </a:rPr>
              <a:t> (outer shell)</a:t>
            </a:r>
          </a:p>
          <a:p>
            <a:r>
              <a:rPr lang="en-US" sz="5200" dirty="0" smtClean="0">
                <a:solidFill>
                  <a:srgbClr val="94B6D2"/>
                </a:solidFill>
              </a:rPr>
              <a:t>Based on the </a:t>
            </a:r>
            <a:r>
              <a:rPr lang="en-US" sz="5200" b="1" dirty="0" smtClean="0">
                <a:solidFill>
                  <a:srgbClr val="94B6D2"/>
                </a:solidFill>
              </a:rPr>
              <a:t>octet rule</a:t>
            </a:r>
            <a:r>
              <a:rPr lang="en-US" sz="5200" dirty="0" smtClean="0">
                <a:solidFill>
                  <a:srgbClr val="94B6D2"/>
                </a:solidFill>
              </a:rPr>
              <a:t>, atoms want to </a:t>
            </a:r>
            <a:r>
              <a:rPr lang="en-US" sz="5200" u="sng" dirty="0" smtClean="0">
                <a:solidFill>
                  <a:srgbClr val="94B6D2"/>
                </a:solidFill>
              </a:rPr>
              <a:t>gain/lose electrons</a:t>
            </a:r>
            <a:r>
              <a:rPr lang="en-US" sz="5200" dirty="0" smtClean="0">
                <a:solidFill>
                  <a:srgbClr val="94B6D2"/>
                </a:solidFill>
              </a:rPr>
              <a:t> in order to have </a:t>
            </a:r>
            <a:r>
              <a:rPr lang="en-US" sz="5200" b="1" dirty="0" smtClean="0">
                <a:solidFill>
                  <a:srgbClr val="94B6D2"/>
                </a:solidFill>
              </a:rPr>
              <a:t>8</a:t>
            </a:r>
            <a:r>
              <a:rPr lang="en-US" sz="5200" dirty="0" smtClean="0">
                <a:solidFill>
                  <a:srgbClr val="94B6D2"/>
                </a:solidFill>
              </a:rPr>
              <a:t> electrons in the valence shell.</a:t>
            </a:r>
            <a:endParaRPr lang="en-US" sz="5200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6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QUIZ TOPICS REVIEW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9832"/>
            <a:ext cx="9144000" cy="5478168"/>
          </a:xfrm>
        </p:spPr>
        <p:txBody>
          <a:bodyPr numCol="2">
            <a:noAutofit/>
          </a:bodyPr>
          <a:lstStyle/>
          <a:p>
            <a:r>
              <a:rPr lang="en-US" sz="4000" dirty="0" smtClean="0">
                <a:solidFill>
                  <a:srgbClr val="DD8047"/>
                </a:solidFill>
              </a:rPr>
              <a:t>Ions</a:t>
            </a:r>
          </a:p>
          <a:p>
            <a:pPr lvl="2"/>
            <a:r>
              <a:rPr lang="en-US" sz="3200" dirty="0" err="1" smtClean="0">
                <a:solidFill>
                  <a:srgbClr val="DD8047"/>
                </a:solidFill>
              </a:rPr>
              <a:t>Cations</a:t>
            </a:r>
            <a:endParaRPr lang="en-US" sz="3200" dirty="0" smtClean="0">
              <a:solidFill>
                <a:srgbClr val="DD8047"/>
              </a:solidFill>
            </a:endParaRPr>
          </a:p>
          <a:p>
            <a:pPr lvl="2"/>
            <a:r>
              <a:rPr lang="en-US" sz="3200" dirty="0" smtClean="0">
                <a:solidFill>
                  <a:srgbClr val="DD8047"/>
                </a:solidFill>
              </a:rPr>
              <a:t>Anions</a:t>
            </a:r>
          </a:p>
          <a:p>
            <a:pPr lvl="2"/>
            <a:r>
              <a:rPr lang="en-US" sz="3200" dirty="0" smtClean="0">
                <a:solidFill>
                  <a:srgbClr val="DD8047"/>
                </a:solidFill>
              </a:rPr>
              <a:t>Noble gases</a:t>
            </a:r>
          </a:p>
          <a:p>
            <a:pPr lvl="2"/>
            <a:r>
              <a:rPr lang="en-US" sz="3200" dirty="0" smtClean="0">
                <a:solidFill>
                  <a:srgbClr val="DD8047"/>
                </a:solidFill>
              </a:rPr>
              <a:t>Protons</a:t>
            </a:r>
          </a:p>
          <a:p>
            <a:pPr lvl="2"/>
            <a:r>
              <a:rPr lang="en-US" sz="3200" dirty="0" smtClean="0">
                <a:solidFill>
                  <a:srgbClr val="DD8047"/>
                </a:solidFill>
              </a:rPr>
              <a:t>Electrons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Ionic charge/oxidation number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Counting Atoms</a:t>
            </a:r>
          </a:p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Monoatomic ions</a:t>
            </a:r>
          </a:p>
          <a:p>
            <a:pPr lvl="2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Writing chemical formulas</a:t>
            </a:r>
          </a:p>
          <a:p>
            <a:pPr lvl="2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Naming compounds</a:t>
            </a:r>
          </a:p>
          <a:p>
            <a:r>
              <a:rPr lang="en-US" sz="4000" dirty="0" smtClean="0">
                <a:solidFill>
                  <a:srgbClr val="660066"/>
                </a:solidFill>
              </a:rPr>
              <a:t>Polyatomic ions</a:t>
            </a:r>
          </a:p>
          <a:p>
            <a:pPr lvl="2"/>
            <a:r>
              <a:rPr lang="en-US" sz="3200" dirty="0">
                <a:solidFill>
                  <a:srgbClr val="660066"/>
                </a:solidFill>
              </a:rPr>
              <a:t>Writing chemical formulas</a:t>
            </a:r>
          </a:p>
          <a:p>
            <a:pPr lvl="2"/>
            <a:r>
              <a:rPr lang="en-US" sz="3200" dirty="0">
                <a:solidFill>
                  <a:srgbClr val="660066"/>
                </a:solidFill>
              </a:rPr>
              <a:t>Naming compounds</a:t>
            </a:r>
          </a:p>
          <a:p>
            <a:pPr lvl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3516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HOMEWORK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DD8047"/>
                </a:solidFill>
              </a:rPr>
              <a:t>Turn in your homework sheet “Writing Formulas Sheet #1”</a:t>
            </a:r>
          </a:p>
          <a:p>
            <a:pPr lvl="4"/>
            <a:r>
              <a:rPr lang="en-US" sz="5700" dirty="0" smtClean="0">
                <a:solidFill>
                  <a:schemeClr val="accent1">
                    <a:lumMod val="75000"/>
                  </a:schemeClr>
                </a:solidFill>
              </a:rPr>
              <a:t>Both sides should be completed</a:t>
            </a:r>
            <a:endParaRPr lang="en-US" sz="5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1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What You Need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2"/>
                </a:solidFill>
              </a:rPr>
              <a:t>Something to write with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Periodic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DD8047"/>
                </a:solidFill>
              </a:rPr>
              <a:t>Lined paper (some in the front of the room)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558BB8"/>
                </a:solidFill>
              </a:rPr>
              <a:t>Ions &amp; Ionic Compounds HW Packet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DD8047"/>
                </a:solidFill>
              </a:rPr>
              <a:t>Any notes from class</a:t>
            </a:r>
            <a:endParaRPr lang="en-US" sz="4400" dirty="0">
              <a:solidFill>
                <a:srgbClr val="DD8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8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Pick 1 Partner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92500"/>
          </a:bodyPr>
          <a:lstStyle/>
          <a:p>
            <a:r>
              <a:rPr lang="en-US" sz="6600" dirty="0" smtClean="0"/>
              <a:t>You have </a:t>
            </a:r>
            <a:r>
              <a:rPr lang="en-US" sz="6600" dirty="0" smtClean="0">
                <a:solidFill>
                  <a:schemeClr val="accent2"/>
                </a:solidFill>
              </a:rPr>
              <a:t>1</a:t>
            </a:r>
            <a:r>
              <a:rPr lang="en-US" sz="6600" dirty="0" smtClean="0"/>
              <a:t> minute to pick a partner</a:t>
            </a:r>
          </a:p>
          <a:p>
            <a:pPr lvl="3"/>
            <a:r>
              <a:rPr lang="en-US" sz="5700" dirty="0" smtClean="0"/>
              <a:t>Bring materials with you</a:t>
            </a:r>
          </a:p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THEN, wait for directions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0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3_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charset="0"/>
          <a:buChar char="n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charset="0"/>
          <a:buChar char="n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charset="0"/>
          <a:buChar char="n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charset="0"/>
          <a:buChar char="n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charset="0"/>
          <a:buChar char="n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charset="0"/>
          <a:buChar char="n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ushp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ushp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4216</TotalTime>
  <Words>476</Words>
  <Application>Microsoft Macintosh PowerPoint</Application>
  <PresentationFormat>On-screen Show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3_Axis</vt:lpstr>
      <vt:lpstr>2_Axis</vt:lpstr>
      <vt:lpstr>6_Axis</vt:lpstr>
      <vt:lpstr>1_Pushpin</vt:lpstr>
      <vt:lpstr>2_Pushpin</vt:lpstr>
      <vt:lpstr>Median</vt:lpstr>
      <vt:lpstr>Unit 4 Ionic Bonds and Nomenclature </vt:lpstr>
      <vt:lpstr>Week 24 February 24-February 28</vt:lpstr>
      <vt:lpstr>Thursday Students will be able to draw Lewis Dot Structures in order to visualize and draw the transfer or electrons. </vt:lpstr>
      <vt:lpstr>Do Now 2/27/14 (2nd/3rd/7th)</vt:lpstr>
      <vt:lpstr>Do Now 2/27/14 (2nd/3rd/7th)</vt:lpstr>
      <vt:lpstr>QUIZ TOPICS REVIEW</vt:lpstr>
      <vt:lpstr>HOMEWORK</vt:lpstr>
      <vt:lpstr>What You Need</vt:lpstr>
      <vt:lpstr>Pick 1 Partner</vt:lpstr>
      <vt:lpstr>Find a spot with your partner</vt:lpstr>
      <vt:lpstr>Ions Stations Review</vt:lpstr>
      <vt:lpstr>Moving from Station to Station</vt:lpstr>
      <vt:lpstr>Find a spot with your partner</vt:lpstr>
      <vt:lpstr>At Each Station</vt:lpstr>
      <vt:lpstr>GO BACK</vt:lpstr>
      <vt:lpstr>Try these</vt:lpstr>
      <vt:lpstr>Answers</vt:lpstr>
      <vt:lpstr>Now, these!</vt:lpstr>
      <vt:lpstr>Answers</vt:lpstr>
      <vt:lpstr>Friday Students will be able to identify ions in order to write the names of ionic compounds.</vt:lpstr>
      <vt:lpstr>Do Now 2/28/14 (2nd, 3rd, 7th)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Ionic Bonds and Nomenclature </dc:title>
  <dc:creator>Claire Wang</dc:creator>
  <cp:lastModifiedBy>Claire Wang</cp:lastModifiedBy>
  <cp:revision>177</cp:revision>
  <cp:lastPrinted>2014-02-08T21:53:33Z</cp:lastPrinted>
  <dcterms:created xsi:type="dcterms:W3CDTF">2014-02-08T21:36:01Z</dcterms:created>
  <dcterms:modified xsi:type="dcterms:W3CDTF">2014-02-27T18:42:24Z</dcterms:modified>
</cp:coreProperties>
</file>